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59" r:id="rId5"/>
    <p:sldId id="273" r:id="rId6"/>
    <p:sldId id="263" r:id="rId7"/>
    <p:sldId id="268" r:id="rId8"/>
    <p:sldId id="272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E99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25" y="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E82942-531D-42B7-BBB7-ED824656A140}" type="datetimeFigureOut">
              <a:rPr lang="en-US" smtClean="0"/>
              <a:pPr/>
              <a:t>5/8/22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68E0AD-AB73-42FD-AA54-0953D712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1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E0AD-AB73-42FD-AA54-0953D71220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E0AD-AB73-42FD-AA54-0953D71220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E0AD-AB73-42FD-AA54-0953D71220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E0AD-AB73-42FD-AA54-0953D71220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E0AD-AB73-42FD-AA54-0953D71220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E0AD-AB73-42FD-AA54-0953D71220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E0AD-AB73-42FD-AA54-0953D71220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E0AD-AB73-42FD-AA54-0953D712208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52D5-FC7E-4CAA-9ECB-E0961F236840}" type="datetimeFigureOut">
              <a:rPr lang="en-US" smtClean="0"/>
              <a:pPr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CC52-63B2-4D06-9F18-E447152AF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52D5-FC7E-4CAA-9ECB-E0961F236840}" type="datetimeFigureOut">
              <a:rPr lang="en-US" smtClean="0"/>
              <a:pPr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CC52-63B2-4D06-9F18-E447152AF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52D5-FC7E-4CAA-9ECB-E0961F236840}" type="datetimeFigureOut">
              <a:rPr lang="en-US" smtClean="0"/>
              <a:pPr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CC52-63B2-4D06-9F18-E447152AF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52D5-FC7E-4CAA-9ECB-E0961F236840}" type="datetimeFigureOut">
              <a:rPr lang="en-US" smtClean="0"/>
              <a:pPr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CC52-63B2-4D06-9F18-E447152AF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52D5-FC7E-4CAA-9ECB-E0961F236840}" type="datetimeFigureOut">
              <a:rPr lang="en-US" smtClean="0"/>
              <a:pPr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CC52-63B2-4D06-9F18-E447152AF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52D5-FC7E-4CAA-9ECB-E0961F236840}" type="datetimeFigureOut">
              <a:rPr lang="en-US" smtClean="0"/>
              <a:pPr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CC52-63B2-4D06-9F18-E447152AF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52D5-FC7E-4CAA-9ECB-E0961F236840}" type="datetimeFigureOut">
              <a:rPr lang="en-US" smtClean="0"/>
              <a:pPr/>
              <a:t>5/8/22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CC52-63B2-4D06-9F18-E447152AF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52D5-FC7E-4CAA-9ECB-E0961F236840}" type="datetimeFigureOut">
              <a:rPr lang="en-US" smtClean="0"/>
              <a:pPr/>
              <a:t>5/8/22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CC52-63B2-4D06-9F18-E447152AF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52D5-FC7E-4CAA-9ECB-E0961F236840}" type="datetimeFigureOut">
              <a:rPr lang="en-US" smtClean="0"/>
              <a:pPr/>
              <a:t>5/8/22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CC52-63B2-4D06-9F18-E447152AF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52D5-FC7E-4CAA-9ECB-E0961F236840}" type="datetimeFigureOut">
              <a:rPr lang="en-US" smtClean="0"/>
              <a:pPr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CC52-63B2-4D06-9F18-E447152AF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52D5-FC7E-4CAA-9ECB-E0961F236840}" type="datetimeFigureOut">
              <a:rPr lang="en-US" smtClean="0"/>
              <a:pPr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CC52-63B2-4D06-9F18-E447152AF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E52D5-FC7E-4CAA-9ECB-E0961F236840}" type="datetimeFigureOut">
              <a:rPr lang="en-US" smtClean="0"/>
              <a:pPr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CC52-63B2-4D06-9F18-E447152AF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microsoft.com/office/2007/relationships/hdphoto" Target="../media/hdphoto1.wdp"/><Relationship Id="rId7" Type="http://schemas.openxmlformats.org/officeDocument/2006/relationships/hyperlink" Target="http://www.ashleyallenbrown.com/" TargetMode="External"/><Relationship Id="rId8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rboost-speeking-engagement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37057" y="-762000"/>
            <a:ext cx="11881057" cy="7620000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228600" y="609600"/>
            <a:ext cx="3657600" cy="1905000"/>
          </a:xfrm>
          <a:prstGeom prst="wedgeRectCallout">
            <a:avLst>
              <a:gd name="adj1" fmla="val 64066"/>
              <a:gd name="adj2" fmla="val 91057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“TALK”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10668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 A Leader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21336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Introduction to the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of Authentic Leadership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5259117"/>
            <a:ext cx="8273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Created and facilitated by: </a:t>
            </a:r>
          </a:p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Ashley Allen-Brown, M.Ed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Ed.D.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dirty="0" smtClean="0"/>
              <a:t>Allen Brown Communications &amp; Development, LLC</a:t>
            </a:r>
          </a:p>
          <a:p>
            <a:r>
              <a:rPr lang="en-US" sz="1600" b="1" i="1" dirty="0" smtClean="0">
                <a:hlinkClick r:id="rId7"/>
              </a:rPr>
              <a:t>www.ashleyallenbrown.com</a:t>
            </a:r>
            <a:endParaRPr lang="en-US" sz="1600" b="1" i="1" dirty="0" smtClean="0"/>
          </a:p>
          <a:p>
            <a:endParaRPr lang="en-US" sz="1600" b="1" i="1" dirty="0"/>
          </a:p>
        </p:txBody>
      </p:sp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9600" y="5943600"/>
            <a:ext cx="584200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a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33400"/>
            <a:ext cx="2521867" cy="25146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581400" y="838200"/>
            <a:ext cx="4191000" cy="1752600"/>
          </a:xfrm>
          <a:prstGeom prst="wedgeRectCallout">
            <a:avLst>
              <a:gd name="adj1" fmla="val -87016"/>
              <a:gd name="adj2" fmla="val -33267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2743200"/>
            <a:ext cx="75438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2270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 the language of leadership.</a:t>
            </a:r>
          </a:p>
          <a:p>
            <a:pPr marL="111125" indent="619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Understand what is behind the language of leadership.</a:t>
            </a:r>
          </a:p>
          <a:p>
            <a:pPr marL="111125" indent="619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Recognize that talk is only one element in accomplishing </a:t>
            </a:r>
          </a:p>
          <a:p>
            <a:pPr marL="349250" lvl="1" indent="-233363">
              <a:lnSpc>
                <a:spcPct val="150000"/>
              </a:lnSpc>
            </a:pPr>
            <a:r>
              <a:rPr lang="en-US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goal of doing anything </a:t>
            </a:r>
            <a:r>
              <a:rPr lang="en-US" sz="22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a leader!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5638800"/>
            <a:ext cx="6705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This course is a half to full day program complete with workbook created specifically for your organization.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Language of Leadership</a:t>
            </a:r>
          </a:p>
        </p:txBody>
      </p:sp>
      <p:pic>
        <p:nvPicPr>
          <p:cNvPr id="6" name="Picture 5" descr="words-have-p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676400"/>
            <a:ext cx="6730781" cy="4506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Language of Leadership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286000"/>
            <a:ext cx="662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Competence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Engaging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Inspiring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Focused</a:t>
            </a:r>
          </a:p>
          <a:p>
            <a:pPr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7" name="Picture 6" descr="Confid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438400"/>
            <a:ext cx="3543498" cy="27256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1371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#1 - Conveys Personal Accountability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6764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can post leadership words on the walls; but, employees are more likely to go by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they see in the halls.”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441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~ Peter Stark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667000"/>
            <a:ext cx="7239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is just talk.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ward-r-murr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4300330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2362200"/>
            <a:ext cx="640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"To be persuasive, we must be believable;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to be believable, we must be credible;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to be credible, we must be truthful."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~ Edward R. Murrow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eryl Sandberg.jpg"/>
          <p:cNvPicPr>
            <a:picLocks noChangeAspect="1"/>
          </p:cNvPicPr>
          <p:nvPr/>
        </p:nvPicPr>
        <p:blipFill>
          <a:blip r:embed="rId3" cstate="print">
            <a:grayscl/>
            <a:lum bright="24000"/>
          </a:blip>
          <a:stretch>
            <a:fillRect/>
          </a:stretch>
        </p:blipFill>
        <p:spPr>
          <a:xfrm>
            <a:off x="2514600" y="457200"/>
            <a:ext cx="2641600" cy="1981200"/>
          </a:xfrm>
          <a:prstGeom prst="rect">
            <a:avLst/>
          </a:prstGeom>
        </p:spPr>
      </p:pic>
      <p:pic>
        <p:nvPicPr>
          <p:cNvPr id="3" name="Picture 2" descr="brilkiantg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32004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3200"/>
            <a:ext cx="601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“Leadership language serves a specific purpose that is different from the language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in a non-leadership role.”</a:t>
            </a:r>
          </a:p>
        </p:txBody>
      </p:sp>
      <p:pic>
        <p:nvPicPr>
          <p:cNvPr id="5" name="Picture 4" descr="stevejobs1-370x2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838200"/>
            <a:ext cx="2863361" cy="1609674"/>
          </a:xfrm>
          <a:prstGeom prst="rect">
            <a:avLst/>
          </a:prstGeom>
        </p:spPr>
      </p:pic>
      <p:pic>
        <p:nvPicPr>
          <p:cNvPr id="2" name="Picture 1" descr="Opra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1685" y="533400"/>
            <a:ext cx="2402315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4800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Brian Evje, Inc. (2013)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8" name="Picture 7" descr="Malala_Yousafzai_2015.jp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6729751" y="2590800"/>
            <a:ext cx="2414249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227</Words>
  <Application>Microsoft Macintosh PowerPoint</Application>
  <PresentationFormat>On-screen Show (4:3)</PresentationFormat>
  <Paragraphs>45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Administration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browna</dc:creator>
  <cp:lastModifiedBy>Ashley Allen Brown</cp:lastModifiedBy>
  <cp:revision>85</cp:revision>
  <cp:lastPrinted>2017-06-23T17:36:47Z</cp:lastPrinted>
  <dcterms:created xsi:type="dcterms:W3CDTF">2016-08-16T19:28:22Z</dcterms:created>
  <dcterms:modified xsi:type="dcterms:W3CDTF">2022-05-08T21:49:42Z</dcterms:modified>
</cp:coreProperties>
</file>